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547160D-2EA5-4655-ACB8-CB7395841751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23-4-13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35B6DFD-375E-4D60-B3E8-7F9F05D9B050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az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7394</TotalTime>
  <Application>LibreOffice/7.2.3.2$Windows_X86_64 LibreOffice_project/d166454616c1632304285822f9c83ce2e660fd92</Application>
  <AppVersion>15.0000</AppVersion>
  <Words>0</Words>
  <Paragraphs>0</Paragraphs>
  <Company>NFOSiGW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2022-12-07T09:52:07Z</dcterms:created>
  <dc:creator>Czarnecka Aleksandra</dc:creator>
  <dc:description/>
  <dc:language>pl-PL</dc:language>
  <cp:lastModifiedBy>Czarnecka Aleksandra</cp:lastModifiedBy>
  <dcterms:modified xsi:type="dcterms:W3CDTF">2023-03-17T08:30:10Z</dcterms:modified>
  <cp:revision>14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7</vt:i4>
  </property>
</Properties>
</file>